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AIR">
    <p:bg>
      <p:bgPr>
        <a:solidFill>
          <a:srgbClr val="FAF9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2B4BC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818888"/>
            <a:ext cx="9144000" cy="18288"/>
          </a:xfrm>
          <a:prstGeom prst="rect">
            <a:avLst/>
          </a:prstGeom>
          <a:solidFill>
            <a:srgbClr val="E4E1D8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4864608"/>
            <a:ext cx="7498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A61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APEL test — Assemblée générale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A617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NCE">
    <p:bg>
      <p:bgPr>
        <a:solidFill>
          <a:srgbClr val="1C24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8016" cy="5143500"/>
          </a:xfrm>
          <a:prstGeom prst="rect">
            <a:avLst/>
          </a:prstGeom>
          <a:solidFill>
            <a:srgbClr val="F5B301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4818888"/>
            <a:ext cx="9144000" cy="18288"/>
          </a:xfrm>
          <a:prstGeom prst="rect">
            <a:avLst/>
          </a:prstGeom>
          <a:solidFill>
            <a:srgbClr val="3A4160"/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4864608"/>
            <a:ext cx="7498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9BA3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APEL test — Assemblée générale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BA3C0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1003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A617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502920"/>
            <a:ext cx="685800" cy="685800"/>
          </a:xfrm>
          <a:prstGeom prst="roundRect">
            <a:avLst>
              <a:gd name="adj" fmla="val 10667"/>
            </a:avLst>
          </a:prstGeom>
          <a:solidFill>
            <a:srgbClr val="2B4BC7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502920"/>
            <a:ext cx="6858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1325880" y="566928"/>
            <a:ext cx="69494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9BA3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APEL test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502920" y="1828800"/>
            <a:ext cx="813816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Assemblée générale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502920" y="3017520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5B3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vendredi 9 octobre · 18 h 00 · Salle polyvalente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02920" y="3474720"/>
            <a:ext cx="81381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BA3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École du Grand Chêne</a:t>
            </a:r>
            <a:endParaRPr lang="en-US" sz="13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BA3C0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1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4B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ASSEMBLÉE GÉNÉRALE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8138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Notre année en chiffres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94360" y="1554480"/>
            <a:ext cx="79552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sz="22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15 familles adhérentes</a:t>
            </a:r>
            <a:endParaRPr lang="en-US" sz="2200" dirty="0"/>
          </a:p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sz="22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bénévoles mobilisés sur les créneaux</a:t>
            </a:r>
            <a:endParaRPr lang="en-US" sz="2200" dirty="0"/>
          </a:p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sz="22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23 événements organisés</a:t>
            </a:r>
            <a:endParaRPr lang="en-US" sz="2200" dirty="0"/>
          </a:p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sz="22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0 € reversés aux projets de l'école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A617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4B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ASSEMBLÉE GÉNÉRALE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8138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Rapport moral — ce que nous avons fait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1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Soumis au vote (résolution 1)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1783080"/>
            <a:ext cx="79552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Réunion de rentrée de l'APEL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Assemblée générale de l'APEL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Marché de Noël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Loto de l'APEL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Kermesse de fin d'année — recettes du jour — buvette, stands, tombola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Kermesse de fin d'année — billetterie — 1301 € encaissés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A617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4B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ASSEMBLÉE GÉNÉRALE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8138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Rapport financier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1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Soumis au vote (résolution 2) — détail dans l'app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1783080"/>
            <a:ext cx="79552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sz="22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Recettes : 27 722,91 €</a:t>
            </a:r>
            <a:endParaRPr lang="en-US" sz="2200" dirty="0"/>
          </a:p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sz="22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Dépenses : 27 362,91 €</a:t>
            </a:r>
            <a:endParaRPr lang="en-US" sz="2200" dirty="0"/>
          </a:p>
          <a:p>
            <a:pPr marL="177800" indent="-177800">
              <a:spcAft>
                <a:spcPts val="1400"/>
              </a:spcAft>
              <a:buSzPct val="100000"/>
              <a:buChar char="•"/>
            </a:pPr>
            <a:r>
              <a:rPr lang="en-US" sz="22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Solde de l'exercice : 360 €</a:t>
            </a:r>
            <a:endParaRPr lang="en-US" sz="2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A617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4B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 · ASSEMBLÉE GÉNÉRALE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8138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Projets financés pour les enfants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1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0 € au total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1783080"/>
            <a:ext cx="79552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Les projets de l'année seront présentés en séance.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A617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4B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 · ASSEMBLÉE GÉNÉRALE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8138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 et cotisation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1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Soumis au vote (résolution 3)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1783080"/>
            <a:ext cx="79552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Cotisation familiale proposée : 18 € (inchangée)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Objectif : 20 familles adhérentes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 événements déjà au calendrier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A617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84048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2B4BC7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 · ASSEMBLÉE GÉNÉRALE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502920" y="713232"/>
            <a:ext cx="81381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Comment voter ce soir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02920" y="1371600"/>
            <a:ext cx="81381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17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Depuis votre téléphone, sur la page de l'AG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94360" y="1783080"/>
            <a:ext cx="7955280" cy="2834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Émargez en un clic — le quorum se calcule en direct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 famille adhérente = 1 voix, scrutin secret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Vous portez un pouvoir ? Votre voix compte double automatiquement</a:t>
            </a:r>
            <a:endParaRPr lang="en-US" sz="1600" dirty="0"/>
          </a:p>
          <a:p>
            <a:pPr marL="177800" indent="-177800">
              <a:spcAft>
                <a:spcPts val="900"/>
              </a:spcAft>
              <a:buSzPct val="100000"/>
              <a:buChar char="•"/>
            </a:pPr>
            <a:r>
              <a:rPr lang="en-US" sz="1600" dirty="0">
                <a:solidFill>
                  <a:srgbClr val="1C244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Absents : le PV et le compte-rendu seront dans l'app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A6172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1874520"/>
            <a:ext cx="81381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Vos questions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502920" y="2834640"/>
            <a:ext cx="8138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F5B30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 toute l'année : Plus → Mes demandes au bureau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8321040" y="4846320"/>
            <a:ext cx="800000" cy="30000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9BA3C0"/>
                </a:solidFill>
                <a:latin typeface="Arial"/>
                <a:ea typeface="Arial"/>
                <a:cs typeface="Arial"/>
              </a:defRPr>
            </a:lvl1pPr>
          </a:lstStyle>
          <a:p>
            <a:pPr algn="l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Assemblée générale</dc:title>
  <dc:subject>PptxGenJS Presentation</dc:subject>
  <dc:creator>APEL test</dc:creator>
  <cp:lastModifiedBy>APEL test</cp:lastModifiedBy>
  <cp:revision>1</cp:revision>
  <dcterms:created xsi:type="dcterms:W3CDTF">2026-09-03T01:38:06Z</dcterms:created>
  <dcterms:modified xsi:type="dcterms:W3CDTF">2026-09-03T01:38:06Z</dcterms:modified>
</cp:coreProperties>
</file>